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6" r:id="rId11"/>
    <p:sldId id="267" r:id="rId12"/>
    <p:sldId id="260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3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xmlns="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-108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5D8C0-89FB-4EC5-BDCC-4BBE91F7C620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68833-1987-4204-BBCA-E095098DE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68833-1987-4204-BBCA-E095098DED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3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</a:t>
            </a:r>
            <a:r>
              <a:rPr lang="en-US" dirty="0" err="1" smtClean="0"/>
              <a:t>dâdadaedit</a:t>
            </a:r>
            <a:r>
              <a:rPr lang="en-US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2wgGSTvS2c&amp;feature=youtu.b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83" y="0"/>
            <a:ext cx="11998817" cy="1657474"/>
          </a:xfrm>
          <a:solidFill>
            <a:schemeClr val="bg2">
              <a:lumMod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HÀNH TRANG VÀO NGHỀ</a:t>
            </a:r>
            <a:b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TRONG LĨNH VỰC CÔNG NGHỆ THÔNG TIN</a:t>
            </a:r>
            <a:endParaRPr lang="en-US" sz="4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1299973" y="2848970"/>
            <a:ext cx="5452937" cy="3528810"/>
          </a:xfrm>
          <a:prstGeom prst="irregularSeal2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7393" y="4044135"/>
            <a:ext cx="3438098" cy="1138481"/>
          </a:xfrm>
        </p:spPr>
        <p:txBody>
          <a:bodyPr>
            <a:noAutofit/>
          </a:bodyPr>
          <a:lstStyle/>
          <a:p>
            <a:r>
              <a:rPr lang="vi-V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Nhóm 2</a:t>
            </a:r>
          </a:p>
          <a:p>
            <a:r>
              <a:rPr lang="vi-V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Lớp: CD17TT8</a:t>
            </a:r>
            <a:endParaRPr lang="vi-V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0" y="2582213"/>
            <a:ext cx="5660897" cy="3767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11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37344" y="1590337"/>
            <a:ext cx="49025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hóm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có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thể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họp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online qua facebook, messenger,… vào 9h tối mỗi khi gặp vấn đề khó khăn hoặc có vấn đề cần bàn bạc gấp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Nhóm còn sử dụng phần mềm GitHub để biết được tiến độ làm việc của các thành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24" y="1566049"/>
            <a:ext cx="3391101" cy="4537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2770" y="6217977"/>
            <a:ext cx="644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 đoạn hội thoại nhỏ trong quá trình họp nhóm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23224" y="1227864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025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20" y="1483497"/>
            <a:ext cx="9164860" cy="4609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255940" y="6312076"/>
            <a:ext cx="604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Nhóm sử dụng GitHub để xem và chỉnh sửa tài liệu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76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III. XỬ PHẠT VÀ KHEN THƯỞNG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0193" y="1391293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Xử phạt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0193" y="1892121"/>
            <a:ext cx="86632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 nhân hoàn thành không đúng hạn, ít hoặc không tương tác với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Nhắc nhở, khiển trách.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Cá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nhân không chịu làm việc, không tôn trọng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Báo cáo với giáo viên, loại khỏi danh sách thực hiện đồ án.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949" y="3888789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Khen thưởng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0193" y="4442787"/>
            <a:ext cx="866321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hoàn thành trước thời hạn, hoàn thành tốt nội dung của mình.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Tích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cực giúp đỡ các thành viên khi gặp khó khăn.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Đề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xuất các ý tưởng sáng tạo, hướng đi phù hợp cho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Động viên, khích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lệ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nhóm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mời đi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46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smtClean="0"/>
              <a:t>***HOẠT ĐỘNG NHÓM***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8" y="1917879"/>
            <a:ext cx="5789019" cy="392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Connector 3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8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XÁC ĐỊNH MỤC TIÊU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0193" y="1251676"/>
            <a:ext cx="31774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Mục tiêu chính</a:t>
            </a:r>
            <a:r>
              <a:rPr lang="vi-VN" dirty="0" smtClean="0"/>
              <a:t>: </a:t>
            </a:r>
            <a:endParaRPr lang="vi-VN" dirty="0"/>
          </a:p>
        </p:txBody>
      </p:sp>
      <p:sp>
        <p:nvSpPr>
          <p:cNvPr id="4" name="Rectangle 3"/>
          <p:cNvSpPr/>
          <p:nvPr/>
        </p:nvSpPr>
        <p:spPr>
          <a:xfrm>
            <a:off x="1820192" y="1805674"/>
            <a:ext cx="891168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Làm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một Video Clip phỏng vấn về những anh/chị có kinh nghiệm trong nghề thuộc lĩnh vực công nghệ thông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.(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PC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Một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file word báo cáo quá trình làm việc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Một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file powerpoint thuyết trình.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Tất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cả những thứ nêu trên phải được hoàn thành trước thời hạn được giao.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820191" y="4821508"/>
            <a:ext cx="299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Mục tiêu phụ: 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0193" y="5375506"/>
            <a:ext cx="891168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Tìm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được 2 người trở lên có kinh nghiệm làm việc để phỏng vấn.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Học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cách chỉnh sửa video qua các phần mềm.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08597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CÁC BƯỚC TIẾN HÀNH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0192" y="1702119"/>
            <a:ext cx="891168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B1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Theo những mục tiêu đã đặt ra, nhóm đã phân công công việc cho các thành viên để thực hiện, đảm bảo đi đúng tiến độ.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B2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Mỗi người đều nắm rõ công việc và thời gian hoàn thành thông qua biên bản họp nhóm đã được soạn thảo.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B3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Các thành viên bắt tay vào công việc của mình. Bao gồm: tìm kiếm đối tượng phỏng vấn, học cách sử dụng phần mềm xử lí video, chỉnh sửa video, làm báo cáo,…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B4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Sau khi hoàn thành, sẽ đưa cho nhóm trưởng xem xét và chỉnh sửa.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B5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Cuối cùng, nộp thành quả cho giáo viên.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4392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III. KHÓ KHĂN &amp; GIẢI QUYẾT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0192" y="1505355"/>
            <a:ext cx="8911687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Đầu </a:t>
            </a: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vi-VN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hóm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mới thành lập, khó khăn trong giao tiếp.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Trước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tình hình đó, nhóm đã tích cực đi cùng nhau, cùng trao đổi thảo luận, hoạt động nhóm thường xuyên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hơn.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</a:t>
            </a: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vi-VN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hưa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có kinh nghiệm chỉnh sửa video.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Không ai trong nhóm từng chỉnh sửa video, vì vậy công việc này được giao cho 2 người cùng thực hiện để giảm bớt gánh nặng.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có thể giúp đỡ, trao đổi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với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ba: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vi-VN" sz="2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ìm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kiếm đối tượng phỏng vấn.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Nhóm không có nhiều mối quan hệ, việc tìm người rất khó khăn. Mỗi người đều phải đi hỏi thăm nhiều nơi, nhờ nhiều người giúp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đỡ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3903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IV. THUẬN LỢI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0193" y="1621472"/>
            <a:ext cx="891168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</a:t>
            </a: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nhất: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có sự giúp đỡ của giáo viên.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Khi có thắc mắc hoặc khó khăn thì giáo viên sẽ hướng dẫn cụ thể, cho lời khuyên giúp nhóm đi đúng hướng.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hai: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Liên lạc dễ dàng.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Các thành viên đều có các thiết bị để liên lạc như smartphone, laptop,… dễ dàng trao đổi ý kiến với nhau bất cứ đâu và bất cứ lúc nào.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ba: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Video mẫu trên mạng.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Khi xem video mẫu, giúp nhóm biết được cần thực hiện như thế nào, bao gồm cách thức thực hiện, những cảnh quay,…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***SẢN PHẨM CỦA NHÓM***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50258" y="2230072"/>
            <a:ext cx="845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www.youtube.com/watch?v=I2wgGSTvS2c&amp;feature=youtu.be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***KẾT QUẢ THU HOẠCH***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79" y="2059025"/>
            <a:ext cx="7462938" cy="3731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405" y="63698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***TỔ CHỨC NHÓM***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038895" y="2047380"/>
            <a:ext cx="6096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Bàn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bạc về cách thức thực hiện đồ án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Phân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chia công việc cho từng thành viên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Xác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định thời gian bắt đầu và kết thúc cho mỗi công đoạn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Điều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chỉnh một số vấn đề phát sinh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Trao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đổi thông tin, nhận xét, góp ý, giúp đỡ lẫn nhau trong quá trình làm việc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77" y="2047380"/>
            <a:ext cx="5479223" cy="41041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I. </a:t>
            </a:r>
            <a:r>
              <a:rPr lang="en-US" dirty="0" smtClean="0"/>
              <a:t>KỸ NĂNG: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0193" y="1563070"/>
            <a:ext cx="6104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cường kỹ năng năng làm việc nhóm.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tiếp.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Tự học, tự tiềm hiểu một chương trình mới.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Thuyết trình đám đông.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Lãnh đạo.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Quản lí thời gian.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 chức họp.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Thiết kế và quản lí chiến lược.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97" y="1704682"/>
            <a:ext cx="4539065" cy="350242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828484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</a:t>
            </a:r>
            <a:r>
              <a:rPr lang="en-US" dirty="0"/>
              <a:t>I</a:t>
            </a:r>
            <a:r>
              <a:rPr lang="vi-VN" dirty="0" smtClean="0"/>
              <a:t>. </a:t>
            </a:r>
            <a:r>
              <a:rPr lang="en-US" dirty="0" smtClean="0"/>
              <a:t>KIẾN THỨC:</a:t>
            </a:r>
            <a:endParaRPr lang="vi-VN" dirty="0" smtClean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99" y="1987640"/>
            <a:ext cx="46482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820193" y="1584316"/>
            <a:ext cx="5422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Cách sử dụng một số phần mềm mới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 thông tin chuyên ngành công nghệ thông 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cầu của những nhà tuyển dụng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 điều sinh viên còn thiếu sót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số định hướng cho tương 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010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</a:t>
            </a:r>
            <a:r>
              <a:rPr lang="en-US" dirty="0" smtClean="0"/>
              <a:t>II</a:t>
            </a:r>
            <a:r>
              <a:rPr lang="vi-VN" dirty="0" smtClean="0"/>
              <a:t>. </a:t>
            </a:r>
            <a:r>
              <a:rPr lang="en-US" dirty="0" smtClean="0"/>
              <a:t>THÁI ĐỘ:</a:t>
            </a:r>
            <a:endParaRPr lang="vi-VN" dirty="0" smtClean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1100" y="2613774"/>
            <a:ext cx="51773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Chăm chỉ, siêng năng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học hỏi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ngừng cố gắng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Tôn trọng, hòa đồng với mọi người xung quanh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Có ý thức trách nhiệm trong công việc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 thần vui vẻ, lạc quan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65" y="1427513"/>
            <a:ext cx="6757116" cy="25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8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193" y="611231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1"/>
            <a:endCxn id="2" idx="3"/>
          </p:cNvCxnSpPr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69" y="1640655"/>
            <a:ext cx="2775832" cy="49348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0191" y="1387233"/>
            <a:ext cx="6135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Nguyễn Phan Huy (Trưởng nhóm) 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1448" y="2279560"/>
            <a:ext cx="535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kịch bản quay video</a:t>
            </a:r>
            <a:b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 kế hoạch các bước thực hiện đồ án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Quản lí, giám sát và phân chia nhiệm vụ cho các thành viên</a:t>
            </a:r>
          </a:p>
        </p:txBody>
      </p:sp>
    </p:spTree>
    <p:extLst>
      <p:ext uri="{BB962C8B-B14F-4D97-AF65-F5344CB8AC3E}">
        <p14:creationId xmlns:p14="http://schemas.microsoft.com/office/powerpoint/2010/main" val="3979953693"/>
      </p:ext>
    </p:extLst>
  </p:cSld>
  <p:clrMapOvr>
    <a:masterClrMapping/>
  </p:clrMapOvr>
  <p:transition spd="slow">
    <p:fade/>
    <p:sndAc>
      <p:stSnd>
        <p:snd r:embed="rId2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912" y="1367585"/>
            <a:ext cx="5320936" cy="539581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64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86238" y="6058565"/>
            <a:ext cx="3633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 và liên lạc với các đối tượng phỏng vấn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656" y="2206458"/>
            <a:ext cx="2862922" cy="38238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7021" y="1393388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Hồ Quang Phong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7021" y="6058565"/>
            <a:ext cx="35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Phỏng vấn các đối tượng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72" y="2206458"/>
            <a:ext cx="2118140" cy="38521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0193" y="1393388"/>
            <a:ext cx="3400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Trần Minh Quân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79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0192" y="1387233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Nguyễn Thanh Tuấn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36" y="1756565"/>
            <a:ext cx="2856158" cy="4774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0620" y="2206458"/>
            <a:ext cx="298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 video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91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0192" y="53411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4046" y="1405901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Trương Thanh Sang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10719"/>
          <a:stretch/>
        </p:blipFill>
        <p:spPr>
          <a:xfrm>
            <a:off x="8124257" y="1892121"/>
            <a:ext cx="2871989" cy="4638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1638" y="3783803"/>
            <a:ext cx="1875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Xử lí video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60" y="4561733"/>
            <a:ext cx="2580743" cy="1969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148" r="8529"/>
          <a:stretch/>
        </p:blipFill>
        <p:spPr>
          <a:xfrm>
            <a:off x="1820935" y="1892121"/>
            <a:ext cx="2930671" cy="4638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0193" y="1338123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Trần Hoài Bảo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20191" y="1221235"/>
            <a:ext cx="455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0191" y="1417050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Trần Minh Thuận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04" y="1922562"/>
            <a:ext cx="3292990" cy="43906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0191" y="2532566"/>
            <a:ext cx="4104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biên bản họp nhóm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file word báo cáo quá trình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Làm powerpoint báo cáo và thuyết trình trước lớp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Nộp sản phẩm cho giáo viên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29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0193" y="1611844"/>
            <a:ext cx="5134399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Mạnh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dạn đưa ra các ý kiến khi thảo luận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Luôn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luôn lắng nghe, chia sẻ, hỗ trợ và tôn trọng người khác.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Mỗi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thành viên phải hoàn thành công việc của mình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Phải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chịu trách nhiệm về phần mình đã đảm nhận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đỡ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kêu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gọi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Chủ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động tìm kiếm và đề xuất các giải pháp để giải quyết vấn đề.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251676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9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486</TotalTime>
  <Words>1161</Words>
  <Application>Microsoft Office PowerPoint</Application>
  <PresentationFormat>Custom</PresentationFormat>
  <Paragraphs>122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Wisp</vt:lpstr>
      <vt:lpstr>HÀNH TRANG VÀO NGHỀ TRONG LĨNH VỰC CÔNG NGHỆ THÔNG TIN</vt:lpstr>
      <vt:lpstr>***TỔ CHỨC NHÓM***</vt:lpstr>
      <vt:lpstr>I. THÀNH VIÊN &amp; NHIỆM VỤ: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adimin</cp:lastModifiedBy>
  <cp:revision>95</cp:revision>
  <dcterms:created xsi:type="dcterms:W3CDTF">2017-12-03T15:44:38Z</dcterms:created>
  <dcterms:modified xsi:type="dcterms:W3CDTF">2017-12-05T07:05:37Z</dcterms:modified>
</cp:coreProperties>
</file>